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7200900" cy="10080625"/>
  <p:notesSz cx="6807200" cy="9939338"/>
  <p:defaultTextStyle>
    <a:defPPr>
      <a:defRPr lang="ja-JP"/>
    </a:defPPr>
    <a:lvl1pPr marL="0" algn="l" defTabSz="987449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93725" algn="l" defTabSz="987449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87449" algn="l" defTabSz="987449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81174" algn="l" defTabSz="987449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74898" algn="l" defTabSz="987449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468623" algn="l" defTabSz="987449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962347" algn="l" defTabSz="987449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456072" algn="l" defTabSz="987449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949797" algn="l" defTabSz="987449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676" y="-78"/>
      </p:cViewPr>
      <p:guideLst>
        <p:guide orient="horz" pos="3175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40068" y="3131530"/>
            <a:ext cx="6120765" cy="2160801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80135" y="5712354"/>
            <a:ext cx="5040630" cy="257615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37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874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11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748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686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623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56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497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17F37-8410-457B-B208-FB7FFC546005}" type="datetimeFigureOut">
              <a:rPr kumimoji="1" lang="ja-JP" altLang="en-US" smtClean="0"/>
              <a:pPr/>
              <a:t>2019/8/22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3E4D2-4513-41EE-8148-C4E45571A6A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180150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17F37-8410-457B-B208-FB7FFC546005}" type="datetimeFigureOut">
              <a:rPr kumimoji="1" lang="ja-JP" altLang="en-US" smtClean="0"/>
              <a:pPr/>
              <a:t>2019/8/22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3E4D2-4513-41EE-8148-C4E45571A6A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326961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220653" y="403694"/>
            <a:ext cx="1620202" cy="86012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60045" y="403694"/>
            <a:ext cx="4740592" cy="86012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17F37-8410-457B-B208-FB7FFC546005}" type="datetimeFigureOut">
              <a:rPr kumimoji="1" lang="ja-JP" altLang="en-US" smtClean="0"/>
              <a:pPr/>
              <a:t>2019/8/22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3E4D2-4513-41EE-8148-C4E45571A6A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914227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17F37-8410-457B-B208-FB7FFC546005}" type="datetimeFigureOut">
              <a:rPr kumimoji="1" lang="ja-JP" altLang="en-US" smtClean="0"/>
              <a:pPr/>
              <a:t>2019/8/22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3E4D2-4513-41EE-8148-C4E45571A6A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959870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8822" y="6477735"/>
            <a:ext cx="6120765" cy="2002124"/>
          </a:xfrm>
        </p:spPr>
        <p:txBody>
          <a:bodyPr anchor="t"/>
          <a:lstStyle>
            <a:lvl1pPr algn="l">
              <a:defRPr sz="43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68822" y="4272601"/>
            <a:ext cx="6120765" cy="220513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372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874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8117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7489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6862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623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5607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4979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17F37-8410-457B-B208-FB7FFC546005}" type="datetimeFigureOut">
              <a:rPr kumimoji="1" lang="ja-JP" altLang="en-US" smtClean="0"/>
              <a:pPr/>
              <a:t>2019/8/22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3E4D2-4513-41EE-8148-C4E45571A6A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829243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60045" y="2352148"/>
            <a:ext cx="3180398" cy="665274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60457" y="2352148"/>
            <a:ext cx="3180398" cy="665274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17F37-8410-457B-B208-FB7FFC546005}" type="datetimeFigureOut">
              <a:rPr kumimoji="1" lang="ja-JP" altLang="en-US" smtClean="0"/>
              <a:pPr/>
              <a:t>2019/8/22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3E4D2-4513-41EE-8148-C4E45571A6A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442243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0046" y="2256473"/>
            <a:ext cx="3181648" cy="94039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3725" indent="0">
              <a:buNone/>
              <a:defRPr sz="2200" b="1"/>
            </a:lvl2pPr>
            <a:lvl3pPr marL="987449" indent="0">
              <a:buNone/>
              <a:defRPr sz="1900" b="1"/>
            </a:lvl3pPr>
            <a:lvl4pPr marL="1481174" indent="0">
              <a:buNone/>
              <a:defRPr sz="1700" b="1"/>
            </a:lvl4pPr>
            <a:lvl5pPr marL="1974898" indent="0">
              <a:buNone/>
              <a:defRPr sz="1700" b="1"/>
            </a:lvl5pPr>
            <a:lvl6pPr marL="2468623" indent="0">
              <a:buNone/>
              <a:defRPr sz="1700" b="1"/>
            </a:lvl6pPr>
            <a:lvl7pPr marL="2962347" indent="0">
              <a:buNone/>
              <a:defRPr sz="1700" b="1"/>
            </a:lvl7pPr>
            <a:lvl8pPr marL="3456072" indent="0">
              <a:buNone/>
              <a:defRPr sz="1700" b="1"/>
            </a:lvl8pPr>
            <a:lvl9pPr marL="3949797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0046" y="3196865"/>
            <a:ext cx="3181648" cy="580802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657958" y="2256473"/>
            <a:ext cx="3182898" cy="94039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3725" indent="0">
              <a:buNone/>
              <a:defRPr sz="2200" b="1"/>
            </a:lvl2pPr>
            <a:lvl3pPr marL="987449" indent="0">
              <a:buNone/>
              <a:defRPr sz="1900" b="1"/>
            </a:lvl3pPr>
            <a:lvl4pPr marL="1481174" indent="0">
              <a:buNone/>
              <a:defRPr sz="1700" b="1"/>
            </a:lvl4pPr>
            <a:lvl5pPr marL="1974898" indent="0">
              <a:buNone/>
              <a:defRPr sz="1700" b="1"/>
            </a:lvl5pPr>
            <a:lvl6pPr marL="2468623" indent="0">
              <a:buNone/>
              <a:defRPr sz="1700" b="1"/>
            </a:lvl6pPr>
            <a:lvl7pPr marL="2962347" indent="0">
              <a:buNone/>
              <a:defRPr sz="1700" b="1"/>
            </a:lvl7pPr>
            <a:lvl8pPr marL="3456072" indent="0">
              <a:buNone/>
              <a:defRPr sz="1700" b="1"/>
            </a:lvl8pPr>
            <a:lvl9pPr marL="3949797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657958" y="3196865"/>
            <a:ext cx="3182898" cy="580802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17F37-8410-457B-B208-FB7FFC546005}" type="datetimeFigureOut">
              <a:rPr kumimoji="1" lang="ja-JP" altLang="en-US" smtClean="0"/>
              <a:pPr/>
              <a:t>2019/8/22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3E4D2-4513-41EE-8148-C4E45571A6A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949026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17F37-8410-457B-B208-FB7FFC546005}" type="datetimeFigureOut">
              <a:rPr kumimoji="1" lang="ja-JP" altLang="en-US" smtClean="0"/>
              <a:pPr/>
              <a:t>2019/8/22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3E4D2-4513-41EE-8148-C4E45571A6A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122451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17F37-8410-457B-B208-FB7FFC546005}" type="datetimeFigureOut">
              <a:rPr kumimoji="1" lang="ja-JP" altLang="en-US" smtClean="0"/>
              <a:pPr/>
              <a:t>2019/8/22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3E4D2-4513-41EE-8148-C4E45571A6A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314892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46" y="401359"/>
            <a:ext cx="2369047" cy="170810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815353" y="401359"/>
            <a:ext cx="4025504" cy="8603534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60046" y="2109465"/>
            <a:ext cx="2369047" cy="6895429"/>
          </a:xfrm>
        </p:spPr>
        <p:txBody>
          <a:bodyPr/>
          <a:lstStyle>
            <a:lvl1pPr marL="0" indent="0">
              <a:buNone/>
              <a:defRPr sz="1500"/>
            </a:lvl1pPr>
            <a:lvl2pPr marL="493725" indent="0">
              <a:buNone/>
              <a:defRPr sz="1300"/>
            </a:lvl2pPr>
            <a:lvl3pPr marL="987449" indent="0">
              <a:buNone/>
              <a:defRPr sz="1100"/>
            </a:lvl3pPr>
            <a:lvl4pPr marL="1481174" indent="0">
              <a:buNone/>
              <a:defRPr sz="1000"/>
            </a:lvl4pPr>
            <a:lvl5pPr marL="1974898" indent="0">
              <a:buNone/>
              <a:defRPr sz="1000"/>
            </a:lvl5pPr>
            <a:lvl6pPr marL="2468623" indent="0">
              <a:buNone/>
              <a:defRPr sz="1000"/>
            </a:lvl6pPr>
            <a:lvl7pPr marL="2962347" indent="0">
              <a:buNone/>
              <a:defRPr sz="1000"/>
            </a:lvl7pPr>
            <a:lvl8pPr marL="3456072" indent="0">
              <a:buNone/>
              <a:defRPr sz="1000"/>
            </a:lvl8pPr>
            <a:lvl9pPr marL="3949797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17F37-8410-457B-B208-FB7FFC546005}" type="datetimeFigureOut">
              <a:rPr kumimoji="1" lang="ja-JP" altLang="en-US" smtClean="0"/>
              <a:pPr/>
              <a:t>2019/8/22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3E4D2-4513-41EE-8148-C4E45571A6A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548470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11426" y="7056438"/>
            <a:ext cx="4320540" cy="83305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11426" y="900722"/>
            <a:ext cx="4320540" cy="6048375"/>
          </a:xfrm>
        </p:spPr>
        <p:txBody>
          <a:bodyPr/>
          <a:lstStyle>
            <a:lvl1pPr marL="0" indent="0">
              <a:buNone/>
              <a:defRPr sz="3500"/>
            </a:lvl1pPr>
            <a:lvl2pPr marL="493725" indent="0">
              <a:buNone/>
              <a:defRPr sz="3100"/>
            </a:lvl2pPr>
            <a:lvl3pPr marL="987449" indent="0">
              <a:buNone/>
              <a:defRPr sz="2600"/>
            </a:lvl3pPr>
            <a:lvl4pPr marL="1481174" indent="0">
              <a:buNone/>
              <a:defRPr sz="2200"/>
            </a:lvl4pPr>
            <a:lvl5pPr marL="1974898" indent="0">
              <a:buNone/>
              <a:defRPr sz="2200"/>
            </a:lvl5pPr>
            <a:lvl6pPr marL="2468623" indent="0">
              <a:buNone/>
              <a:defRPr sz="2200"/>
            </a:lvl6pPr>
            <a:lvl7pPr marL="2962347" indent="0">
              <a:buNone/>
              <a:defRPr sz="2200"/>
            </a:lvl7pPr>
            <a:lvl8pPr marL="3456072" indent="0">
              <a:buNone/>
              <a:defRPr sz="2200"/>
            </a:lvl8pPr>
            <a:lvl9pPr marL="3949797" indent="0">
              <a:buNone/>
              <a:defRPr sz="22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11426" y="7889492"/>
            <a:ext cx="4320540" cy="1183072"/>
          </a:xfrm>
        </p:spPr>
        <p:txBody>
          <a:bodyPr/>
          <a:lstStyle>
            <a:lvl1pPr marL="0" indent="0">
              <a:buNone/>
              <a:defRPr sz="1500"/>
            </a:lvl1pPr>
            <a:lvl2pPr marL="493725" indent="0">
              <a:buNone/>
              <a:defRPr sz="1300"/>
            </a:lvl2pPr>
            <a:lvl3pPr marL="987449" indent="0">
              <a:buNone/>
              <a:defRPr sz="1100"/>
            </a:lvl3pPr>
            <a:lvl4pPr marL="1481174" indent="0">
              <a:buNone/>
              <a:defRPr sz="1000"/>
            </a:lvl4pPr>
            <a:lvl5pPr marL="1974898" indent="0">
              <a:buNone/>
              <a:defRPr sz="1000"/>
            </a:lvl5pPr>
            <a:lvl6pPr marL="2468623" indent="0">
              <a:buNone/>
              <a:defRPr sz="1000"/>
            </a:lvl6pPr>
            <a:lvl7pPr marL="2962347" indent="0">
              <a:buNone/>
              <a:defRPr sz="1000"/>
            </a:lvl7pPr>
            <a:lvl8pPr marL="3456072" indent="0">
              <a:buNone/>
              <a:defRPr sz="1000"/>
            </a:lvl8pPr>
            <a:lvl9pPr marL="3949797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17F37-8410-457B-B208-FB7FFC546005}" type="datetimeFigureOut">
              <a:rPr kumimoji="1" lang="ja-JP" altLang="en-US" smtClean="0"/>
              <a:pPr/>
              <a:t>2019/8/22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3E4D2-4513-41EE-8148-C4E45571A6A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818663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60045" y="403693"/>
            <a:ext cx="6480810" cy="1680104"/>
          </a:xfrm>
          <a:prstGeom prst="rect">
            <a:avLst/>
          </a:prstGeom>
        </p:spPr>
        <p:txBody>
          <a:bodyPr vert="horz" lIns="98745" tIns="49372" rIns="98745" bIns="49372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0045" y="2352148"/>
            <a:ext cx="6480810" cy="6652746"/>
          </a:xfrm>
          <a:prstGeom prst="rect">
            <a:avLst/>
          </a:prstGeom>
        </p:spPr>
        <p:txBody>
          <a:bodyPr vert="horz" lIns="98745" tIns="49372" rIns="98745" bIns="49372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60045" y="9343247"/>
            <a:ext cx="1680210" cy="536700"/>
          </a:xfrm>
          <a:prstGeom prst="rect">
            <a:avLst/>
          </a:prstGeom>
        </p:spPr>
        <p:txBody>
          <a:bodyPr vert="horz" lIns="98745" tIns="49372" rIns="98745" bIns="49372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17F37-8410-457B-B208-FB7FFC546005}" type="datetimeFigureOut">
              <a:rPr kumimoji="1" lang="ja-JP" altLang="en-US" smtClean="0"/>
              <a:pPr/>
              <a:t>2019/8/22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460308" y="9343247"/>
            <a:ext cx="2280285" cy="536700"/>
          </a:xfrm>
          <a:prstGeom prst="rect">
            <a:avLst/>
          </a:prstGeom>
        </p:spPr>
        <p:txBody>
          <a:bodyPr vert="horz" lIns="98745" tIns="49372" rIns="98745" bIns="49372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160645" y="9343247"/>
            <a:ext cx="1680210" cy="536700"/>
          </a:xfrm>
          <a:prstGeom prst="rect">
            <a:avLst/>
          </a:prstGeom>
        </p:spPr>
        <p:txBody>
          <a:bodyPr vert="horz" lIns="98745" tIns="49372" rIns="98745" bIns="49372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3E4D2-4513-41EE-8148-C4E45571A6A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986476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87449" rtl="0" eaLnBrk="1" latinLnBrk="0" hangingPunct="1">
        <a:spcBef>
          <a:spcPct val="0"/>
        </a:spcBef>
        <a:buNone/>
        <a:defRPr kumimoji="1"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0294" indent="-370294" algn="l" defTabSz="987449" rtl="0" eaLnBrk="1" latinLnBrk="0" hangingPunct="1">
        <a:spcBef>
          <a:spcPct val="20000"/>
        </a:spcBef>
        <a:buFont typeface="Arial" pitchFamily="34" charset="0"/>
        <a:buChar char="•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2303" indent="-308578" algn="l" defTabSz="987449" rtl="0" eaLnBrk="1" latinLnBrk="0" hangingPunct="1">
        <a:spcBef>
          <a:spcPct val="20000"/>
        </a:spcBef>
        <a:buFont typeface="Arial" pitchFamily="34" charset="0"/>
        <a:buChar char="–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34311" indent="-246862" algn="l" defTabSz="987449" rtl="0" eaLnBrk="1" latinLnBrk="0" hangingPunct="1">
        <a:spcBef>
          <a:spcPct val="20000"/>
        </a:spcBef>
        <a:buFont typeface="Arial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28036" indent="-246862" algn="l" defTabSz="987449" rtl="0" eaLnBrk="1" latinLnBrk="0" hangingPunct="1">
        <a:spcBef>
          <a:spcPct val="20000"/>
        </a:spcBef>
        <a:buFont typeface="Arial" pitchFamily="34" charset="0"/>
        <a:buChar char="–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21761" indent="-246862" algn="l" defTabSz="987449" rtl="0" eaLnBrk="1" latinLnBrk="0" hangingPunct="1">
        <a:spcBef>
          <a:spcPct val="20000"/>
        </a:spcBef>
        <a:buFont typeface="Arial" pitchFamily="34" charset="0"/>
        <a:buChar char="»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15485" indent="-246862" algn="l" defTabSz="987449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09210" indent="-246862" algn="l" defTabSz="987449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02934" indent="-246862" algn="l" defTabSz="987449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196659" indent="-246862" algn="l" defTabSz="987449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87449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25" algn="l" defTabSz="987449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49" algn="l" defTabSz="987449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81174" algn="l" defTabSz="987449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74898" algn="l" defTabSz="987449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68623" algn="l" defTabSz="987449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2347" algn="l" defTabSz="987449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56072" algn="l" defTabSz="987449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49797" algn="l" defTabSz="987449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16074" y="287784"/>
            <a:ext cx="2167775" cy="484429"/>
          </a:xfrm>
          <a:prstGeom prst="rect">
            <a:avLst/>
          </a:prstGeom>
          <a:noFill/>
        </p:spPr>
        <p:txBody>
          <a:bodyPr wrap="square" lIns="98745" tIns="49372" rIns="98745" bIns="49372" rtlCol="0">
            <a:spAutoFit/>
          </a:bodyPr>
          <a:lstStyle/>
          <a:p>
            <a:r>
              <a:rPr lang="ja-JP" altLang="en-US" sz="1300" dirty="0" smtClean="0"/>
              <a:t>掲載</a:t>
            </a:r>
            <a:r>
              <a:rPr lang="ja-JP" altLang="en-US" sz="1300" dirty="0"/>
              <a:t>　</a:t>
            </a:r>
            <a:r>
              <a:rPr lang="en-US" altLang="ja-JP" sz="1300" dirty="0" smtClean="0"/>
              <a:t>2019 </a:t>
            </a:r>
          </a:p>
          <a:p>
            <a:r>
              <a:rPr lang="ja-JP" altLang="en-US" sz="1200" dirty="0" smtClean="0"/>
              <a:t>インターンシップ（看護部）</a:t>
            </a:r>
            <a:endParaRPr lang="ja-JP" altLang="ja-JP" sz="1200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3168402" y="719832"/>
            <a:ext cx="3917042" cy="2620398"/>
          </a:xfrm>
          <a:prstGeom prst="rect">
            <a:avLst/>
          </a:prstGeom>
          <a:noFill/>
        </p:spPr>
        <p:txBody>
          <a:bodyPr wrap="square" lIns="98745" tIns="49372" rIns="98745" bIns="49372" rtlCol="0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1050" dirty="0" smtClean="0"/>
              <a:t>８月</a:t>
            </a:r>
            <a:r>
              <a:rPr lang="ja-JP" altLang="en-US" sz="1050" dirty="0" smtClean="0"/>
              <a:t>２０</a:t>
            </a:r>
            <a:r>
              <a:rPr lang="ja-JP" altLang="en-US" sz="1050" dirty="0" smtClean="0"/>
              <a:t>日</a:t>
            </a:r>
            <a:r>
              <a:rPr lang="ja-JP" altLang="en-US" sz="1050" dirty="0" smtClean="0"/>
              <a:t>（土）にインターンシップを開催しました</a:t>
            </a:r>
            <a:r>
              <a:rPr lang="ja-JP" altLang="en-US" sz="1050" dirty="0" smtClean="0"/>
              <a:t>。山口・宮崎・</a:t>
            </a:r>
            <a:r>
              <a:rPr lang="ja-JP" altLang="en-US" sz="1050" dirty="0" smtClean="0"/>
              <a:t>福岡</a:t>
            </a:r>
            <a:r>
              <a:rPr lang="ja-JP" altLang="en-US" sz="1050" dirty="0" smtClean="0"/>
              <a:t>・熊本・大分</a:t>
            </a:r>
            <a:r>
              <a:rPr lang="ja-JP" altLang="en-US" sz="1050" dirty="0" smtClean="0"/>
              <a:t>県内の</a:t>
            </a:r>
            <a:r>
              <a:rPr lang="ja-JP" altLang="en-US" sz="1050" dirty="0" smtClean="0"/>
              <a:t>１２施設</a:t>
            </a:r>
            <a:r>
              <a:rPr lang="ja-JP" altLang="en-US" sz="1050" dirty="0" smtClean="0"/>
              <a:t>の大学・専門学校から</a:t>
            </a:r>
            <a:r>
              <a:rPr lang="ja-JP" altLang="en-US" sz="1050" dirty="0" smtClean="0"/>
              <a:t>、</a:t>
            </a:r>
            <a:r>
              <a:rPr lang="ja-JP" altLang="en-US" sz="1050" dirty="0" smtClean="0"/>
              <a:t>３６</a:t>
            </a:r>
            <a:r>
              <a:rPr lang="ja-JP" altLang="en-US" sz="1050" dirty="0" smtClean="0"/>
              <a:t>名</a:t>
            </a:r>
            <a:r>
              <a:rPr lang="ja-JP" altLang="en-US" sz="1050" dirty="0" smtClean="0"/>
              <a:t>の看護学生が参加しました。当日は、それぞれが希望した病棟で看護師と行動をともにし、１人ひとりの患者さん看護の実際を経験をしました。</a:t>
            </a:r>
            <a:endParaRPr lang="en-US" altLang="ja-JP" sz="1050" dirty="0" smtClean="0"/>
          </a:p>
          <a:p>
            <a:pPr>
              <a:lnSpc>
                <a:spcPct val="120000"/>
              </a:lnSpc>
            </a:pPr>
            <a:r>
              <a:rPr lang="ja-JP" altLang="en-US" sz="1050" dirty="0" smtClean="0"/>
              <a:t>経験後は、</a:t>
            </a:r>
            <a:endParaRPr lang="en-US" altLang="ja-JP" sz="1050" dirty="0" smtClean="0"/>
          </a:p>
          <a:p>
            <a:pPr>
              <a:lnSpc>
                <a:spcPct val="120000"/>
              </a:lnSpc>
            </a:pPr>
            <a:r>
              <a:rPr lang="ja-JP" altLang="en-US" sz="1050" dirty="0" smtClean="0"/>
              <a:t>「</a:t>
            </a:r>
            <a:r>
              <a:rPr lang="ja-JP" altLang="en-US" sz="1050" dirty="0" smtClean="0"/>
              <a:t>看護師</a:t>
            </a:r>
            <a:r>
              <a:rPr lang="ja-JP" altLang="en-US" sz="1050" dirty="0" smtClean="0"/>
              <a:t>同士</a:t>
            </a:r>
            <a:r>
              <a:rPr lang="ja-JP" altLang="en-US" sz="1050" dirty="0" smtClean="0"/>
              <a:t>のコミュニケーションや雰囲気を知ることができた</a:t>
            </a:r>
            <a:r>
              <a:rPr lang="ja-JP" altLang="en-US" sz="1050" dirty="0" smtClean="0"/>
              <a:t>。</a:t>
            </a:r>
            <a:r>
              <a:rPr lang="ja-JP" altLang="en-US" sz="1050" dirty="0" smtClean="0"/>
              <a:t>」</a:t>
            </a:r>
            <a:endParaRPr lang="en-US" altLang="ja-JP" sz="1050" dirty="0" smtClean="0"/>
          </a:p>
          <a:p>
            <a:pPr>
              <a:lnSpc>
                <a:spcPct val="120000"/>
              </a:lnSpc>
            </a:pPr>
            <a:r>
              <a:rPr lang="ja-JP" altLang="en-US" sz="1050" dirty="0" smtClean="0"/>
              <a:t>「大学病院とはどのような病院なのか理解することができた。」</a:t>
            </a:r>
            <a:endParaRPr lang="en-US" altLang="ja-JP" sz="1050" dirty="0" smtClean="0"/>
          </a:p>
          <a:p>
            <a:pPr>
              <a:lnSpc>
                <a:spcPct val="120000"/>
              </a:lnSpc>
            </a:pPr>
            <a:r>
              <a:rPr lang="ja-JP" altLang="en-US" sz="1050" dirty="0" smtClean="0"/>
              <a:t>「病棟の雰囲気や</a:t>
            </a:r>
            <a:r>
              <a:rPr lang="en-US" altLang="ja-JP" sz="1050" dirty="0" smtClean="0"/>
              <a:t>PNS</a:t>
            </a:r>
            <a:r>
              <a:rPr lang="ja-JP" altLang="en-US" sz="1050" dirty="0" smtClean="0"/>
              <a:t>を通してのケア・連携をみることができた。」</a:t>
            </a:r>
            <a:endParaRPr lang="en-US" altLang="ja-JP" sz="1050" dirty="0" smtClean="0"/>
          </a:p>
          <a:p>
            <a:pPr>
              <a:lnSpc>
                <a:spcPct val="120000"/>
              </a:lnSpc>
            </a:pPr>
            <a:r>
              <a:rPr lang="ja-JP" altLang="en-US" sz="1050" dirty="0" smtClean="0"/>
              <a:t>「多職種が関わり患者を支援していることがわかった。」</a:t>
            </a:r>
            <a:endParaRPr lang="en-US" altLang="ja-JP" sz="1050" dirty="0" smtClean="0"/>
          </a:p>
          <a:p>
            <a:pPr>
              <a:lnSpc>
                <a:spcPct val="120000"/>
              </a:lnSpc>
            </a:pPr>
            <a:r>
              <a:rPr lang="ja-JP" altLang="en-US" sz="1050" dirty="0" smtClean="0"/>
              <a:t>「新人看護師がどのように働いているのかを知ることができた。」</a:t>
            </a:r>
            <a:r>
              <a:rPr lang="ja-JP" altLang="en-US" sz="1050" dirty="0" smtClean="0"/>
              <a:t>など、たくさんの感想</a:t>
            </a:r>
            <a:r>
              <a:rPr lang="ja-JP" altLang="en-US" sz="1050" dirty="0"/>
              <a:t>をいただきました。 </a:t>
            </a:r>
            <a:endParaRPr lang="en-US" altLang="ja-JP" sz="1050" dirty="0" smtClean="0"/>
          </a:p>
          <a:p>
            <a:pPr>
              <a:lnSpc>
                <a:spcPct val="120000"/>
              </a:lnSpc>
            </a:pPr>
            <a:r>
              <a:rPr lang="ja-JP" altLang="en-US" sz="1050" dirty="0" smtClean="0"/>
              <a:t>これらの経験が、学生のみなさんの今後</a:t>
            </a:r>
            <a:r>
              <a:rPr lang="ja-JP" altLang="en-US" sz="1050" dirty="0"/>
              <a:t>の進路の選択に</a:t>
            </a:r>
            <a:r>
              <a:rPr lang="ja-JP" altLang="en-US" sz="1050" dirty="0" smtClean="0"/>
              <a:t>活かして</a:t>
            </a:r>
            <a:r>
              <a:rPr lang="ja-JP" altLang="en-US" sz="1050" dirty="0"/>
              <a:t>いただければ</a:t>
            </a:r>
            <a:r>
              <a:rPr lang="ja-JP" altLang="en-US" sz="1050" dirty="0" smtClean="0"/>
              <a:t>と思います</a:t>
            </a:r>
            <a:r>
              <a:rPr lang="ja-JP" altLang="en-US" sz="1050" dirty="0" smtClean="0"/>
              <a:t>。</a:t>
            </a:r>
            <a:endParaRPr lang="en-US" altLang="ja-JP" sz="1050" dirty="0" smtClean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16074" y="2880072"/>
            <a:ext cx="2374082" cy="261291"/>
          </a:xfrm>
          <a:prstGeom prst="rect">
            <a:avLst/>
          </a:prstGeom>
          <a:noFill/>
        </p:spPr>
        <p:txBody>
          <a:bodyPr wrap="square" lIns="98745" tIns="49372" rIns="98745" bIns="49372" rtlCol="0">
            <a:spAutoFit/>
          </a:bodyPr>
          <a:lstStyle/>
          <a:p>
            <a:r>
              <a:rPr lang="ja-JP" altLang="en-US" sz="1050" dirty="0" smtClean="0"/>
              <a:t>インスリン準備の説明を受けています。</a:t>
            </a:r>
            <a:endParaRPr lang="en-US" altLang="ja-JP" sz="1050" dirty="0" smtClean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16074" y="5256336"/>
            <a:ext cx="2374082" cy="261291"/>
          </a:xfrm>
          <a:prstGeom prst="rect">
            <a:avLst/>
          </a:prstGeom>
          <a:noFill/>
        </p:spPr>
        <p:txBody>
          <a:bodyPr wrap="square" lIns="98745" tIns="49372" rIns="98745" bIns="49372" rtlCol="0">
            <a:spAutoFit/>
          </a:bodyPr>
          <a:lstStyle/>
          <a:p>
            <a:r>
              <a:rPr lang="ja-JP" altLang="en-US" sz="1050" dirty="0" smtClean="0"/>
              <a:t>点滴</a:t>
            </a:r>
            <a:r>
              <a:rPr lang="ja-JP" altLang="en-US" sz="1050" dirty="0" smtClean="0"/>
              <a:t>のルート作成の説明中です</a:t>
            </a:r>
            <a:r>
              <a:rPr lang="ja-JP" altLang="en-US" sz="1050" dirty="0" smtClean="0"/>
              <a:t>。</a:t>
            </a:r>
            <a:endParaRPr lang="en-US" altLang="ja-JP" sz="1050" dirty="0" smtClean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312418" y="5688384"/>
            <a:ext cx="2374082" cy="261291"/>
          </a:xfrm>
          <a:prstGeom prst="rect">
            <a:avLst/>
          </a:prstGeom>
          <a:noFill/>
        </p:spPr>
        <p:txBody>
          <a:bodyPr wrap="square" lIns="98745" tIns="49372" rIns="98745" bIns="49372" rtlCol="0">
            <a:spAutoFit/>
          </a:bodyPr>
          <a:lstStyle/>
          <a:p>
            <a:r>
              <a:rPr lang="ja-JP" altLang="en-US" sz="1050" dirty="0" smtClean="0"/>
              <a:t>点滴</a:t>
            </a:r>
            <a:r>
              <a:rPr lang="ja-JP" altLang="en-US" sz="1050" dirty="0" smtClean="0"/>
              <a:t>の内容を確認中です</a:t>
            </a:r>
            <a:r>
              <a:rPr lang="ja-JP" altLang="en-US" sz="1050" dirty="0" smtClean="0"/>
              <a:t>。</a:t>
            </a:r>
            <a:endParaRPr lang="en-US" altLang="ja-JP" sz="1050" dirty="0" smtClean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/>
          <a:srcRect l="7558" t="1923" r="15782"/>
          <a:stretch>
            <a:fillRect/>
          </a:stretch>
        </p:blipFill>
        <p:spPr bwMode="auto">
          <a:xfrm>
            <a:off x="216074" y="863848"/>
            <a:ext cx="2606239" cy="1871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print"/>
          <a:srcRect l="17379" r="6423"/>
          <a:stretch>
            <a:fillRect/>
          </a:stretch>
        </p:blipFill>
        <p:spPr bwMode="auto">
          <a:xfrm>
            <a:off x="216074" y="3168104"/>
            <a:ext cx="2664296" cy="1963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4" cstate="print"/>
          <a:srcRect l="25265" t="15001" r="20461"/>
          <a:stretch>
            <a:fillRect/>
          </a:stretch>
        </p:blipFill>
        <p:spPr bwMode="auto">
          <a:xfrm>
            <a:off x="3312418" y="3312120"/>
            <a:ext cx="2592288" cy="2279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5" cstate="print"/>
          <a:srcRect t="20636" b="30066"/>
          <a:stretch>
            <a:fillRect/>
          </a:stretch>
        </p:blipFill>
        <p:spPr bwMode="auto">
          <a:xfrm>
            <a:off x="144066" y="6048424"/>
            <a:ext cx="6912818" cy="1913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5"/>
          <p:cNvPicPr>
            <a:picLocks noChangeAspect="1" noChangeArrowheads="1"/>
          </p:cNvPicPr>
          <p:nvPr/>
        </p:nvPicPr>
        <p:blipFill>
          <a:blip r:embed="rId6" cstate="print"/>
          <a:srcRect l="17322" t="5785" b="15150"/>
          <a:stretch>
            <a:fillRect/>
          </a:stretch>
        </p:blipFill>
        <p:spPr bwMode="auto">
          <a:xfrm>
            <a:off x="144066" y="8136656"/>
            <a:ext cx="3384375" cy="1817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テキスト ボックス 16"/>
          <p:cNvSpPr txBox="1"/>
          <p:nvPr/>
        </p:nvSpPr>
        <p:spPr>
          <a:xfrm>
            <a:off x="3672458" y="8208664"/>
            <a:ext cx="3312368" cy="422874"/>
          </a:xfrm>
          <a:prstGeom prst="rect">
            <a:avLst/>
          </a:prstGeom>
          <a:noFill/>
        </p:spPr>
        <p:txBody>
          <a:bodyPr wrap="square" lIns="98745" tIns="49372" rIns="98745" bIns="49372" rtlCol="0">
            <a:spAutoFit/>
          </a:bodyPr>
          <a:lstStyle/>
          <a:p>
            <a:r>
              <a:rPr lang="ja-JP" altLang="en-US" sz="1050" dirty="0" smtClean="0"/>
              <a:t>部署のスタッフ、看護師長参加のもと、インターンシップの感想を語り合いました。</a:t>
            </a:r>
            <a:endParaRPr lang="en-US" altLang="ja-JP" sz="1050" dirty="0" smtClean="0"/>
          </a:p>
        </p:txBody>
      </p:sp>
    </p:spTree>
    <p:extLst>
      <p:ext uri="{BB962C8B-B14F-4D97-AF65-F5344CB8AC3E}">
        <p14:creationId xmlns="" xmlns:p14="http://schemas.microsoft.com/office/powerpoint/2010/main" val="41652872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6697</TotalTime>
  <Words>223</Words>
  <Application>Microsoft Office PowerPoint</Application>
  <PresentationFormat>ユーザー設定</PresentationFormat>
  <Paragraphs>14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スライド 1</vt:lpstr>
    </vt:vector>
  </TitlesOfParts>
  <Company>大分大学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医学情報センター</dc:creator>
  <cp:lastModifiedBy>yukikosa</cp:lastModifiedBy>
  <cp:revision>443</cp:revision>
  <cp:lastPrinted>2015-04-20T01:14:53Z</cp:lastPrinted>
  <dcterms:created xsi:type="dcterms:W3CDTF">2012-10-02T02:34:01Z</dcterms:created>
  <dcterms:modified xsi:type="dcterms:W3CDTF">2019-08-22T10:29:51Z</dcterms:modified>
</cp:coreProperties>
</file>